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74" autoAdjust="0"/>
    <p:restoredTop sz="94660"/>
  </p:normalViewPr>
  <p:slideViewPr>
    <p:cSldViewPr snapToGrid="0">
      <p:cViewPr varScale="1">
        <p:scale>
          <a:sx n="57" d="100"/>
          <a:sy n="57" d="100"/>
        </p:scale>
        <p:origin x="9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PROCEDURAL WORLD GENERATION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Stefano Sbarbaro</a:t>
            </a:r>
          </a:p>
          <a:p>
            <a:r>
              <a:rPr lang="it-IT" dirty="0"/>
              <a:t>Software </a:t>
            </a:r>
            <a:r>
              <a:rPr lang="it-IT" dirty="0" err="1"/>
              <a:t>Engineering</a:t>
            </a:r>
            <a:r>
              <a:rPr lang="it-IT" dirty="0"/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1885276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85896" y="127462"/>
            <a:ext cx="10565272" cy="1003069"/>
          </a:xfrm>
        </p:spPr>
        <p:txBody>
          <a:bodyPr>
            <a:normAutofit/>
          </a:bodyPr>
          <a:lstStyle/>
          <a:p>
            <a:pPr algn="ctr"/>
            <a:r>
              <a:rPr lang="it-IT" sz="1700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Tramite il riquadro evidenziato nel rettangolo rosso posso cambiare alcune variabili che influenzano in modo significativo lo sviluppo dell’algoritmo di generazione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07" y="1130531"/>
            <a:ext cx="10690651" cy="5727469"/>
          </a:xfrm>
        </p:spPr>
      </p:pic>
    </p:spTree>
    <p:extLst>
      <p:ext uri="{BB962C8B-B14F-4D97-AF65-F5344CB8AC3E}">
        <p14:creationId xmlns:p14="http://schemas.microsoft.com/office/powerpoint/2010/main" val="334166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4276" y="207818"/>
            <a:ext cx="9850378" cy="906088"/>
          </a:xfrm>
        </p:spPr>
        <p:txBody>
          <a:bodyPr>
            <a:normAutofit fontScale="90000"/>
          </a:bodyPr>
          <a:lstStyle/>
          <a:p>
            <a:r>
              <a:rPr lang="it-IT" sz="1600" dirty="0" err="1">
                <a:effectLst/>
              </a:rPr>
              <a:t>Length</a:t>
            </a:r>
            <a:r>
              <a:rPr lang="it-IT" sz="1600" dirty="0">
                <a:effectLst/>
              </a:rPr>
              <a:t> specifica una soglia massima sul numero totale di strade generate</a:t>
            </a:r>
            <a:br>
              <a:rPr lang="it-IT" sz="1600" dirty="0">
                <a:effectLst/>
              </a:rPr>
            </a:br>
            <a:r>
              <a:rPr lang="it-IT" sz="1600" dirty="0" err="1">
                <a:effectLst/>
              </a:rPr>
              <a:t>seed</a:t>
            </a:r>
            <a:r>
              <a:rPr lang="it-IT" sz="1600" dirty="0">
                <a:effectLst/>
              </a:rPr>
              <a:t> permette di ottenere una mappa diversa ogni volta che si modifica tale parametro</a:t>
            </a:r>
            <a:br>
              <a:rPr lang="it-IT" sz="1600" dirty="0">
                <a:effectLst/>
              </a:rPr>
            </a:br>
            <a:r>
              <a:rPr lang="it-IT" sz="1600" dirty="0" err="1">
                <a:effectLst/>
              </a:rPr>
              <a:t>MaxMainpath</a:t>
            </a:r>
            <a:r>
              <a:rPr lang="it-IT" sz="1600" dirty="0">
                <a:effectLst/>
              </a:rPr>
              <a:t> e </a:t>
            </a:r>
            <a:r>
              <a:rPr lang="it-IT" sz="1600" dirty="0" err="1">
                <a:effectLst/>
              </a:rPr>
              <a:t>MaxSecondaryPath</a:t>
            </a:r>
            <a:r>
              <a:rPr lang="it-IT" sz="1600" dirty="0">
                <a:effectLst/>
              </a:rPr>
              <a:t> pongono un limite sulla generazione consecutiva dello stesso tipo di strade.</a:t>
            </a:r>
            <a:br>
              <a:rPr lang="it-IT" sz="1600" dirty="0">
                <a:effectLst/>
              </a:rPr>
            </a:br>
            <a:r>
              <a:rPr lang="it-IT" sz="1600" dirty="0" err="1">
                <a:effectLst/>
              </a:rPr>
              <a:t>Degrees</a:t>
            </a:r>
            <a:r>
              <a:rPr lang="it-IT" sz="1600" dirty="0">
                <a:effectLst/>
              </a:rPr>
              <a:t> è un valore che permette di specificare il massimo grado di cambio di direzione che una strada può avere nei confronti della precedente. </a:t>
            </a:r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71" y="1304639"/>
            <a:ext cx="10656915" cy="5553361"/>
          </a:xfrm>
        </p:spPr>
      </p:pic>
    </p:spTree>
    <p:extLst>
      <p:ext uri="{BB962C8B-B14F-4D97-AF65-F5344CB8AC3E}">
        <p14:creationId xmlns:p14="http://schemas.microsoft.com/office/powerpoint/2010/main" val="1315316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08904" y="0"/>
            <a:ext cx="9905998" cy="1313411"/>
          </a:xfrm>
        </p:spPr>
        <p:txBody>
          <a:bodyPr/>
          <a:lstStyle/>
          <a:p>
            <a:pPr algn="ctr"/>
            <a:r>
              <a:rPr lang="it-IT" dirty="0"/>
              <a:t>Funzionamento delle scelte effettuate dell’algoritmo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516" y="1205345"/>
            <a:ext cx="6192982" cy="5652655"/>
          </a:xfrm>
        </p:spPr>
      </p:pic>
    </p:spTree>
    <p:extLst>
      <p:ext uri="{BB962C8B-B14F-4D97-AF65-F5344CB8AC3E}">
        <p14:creationId xmlns:p14="http://schemas.microsoft.com/office/powerpoint/2010/main" val="234115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1135" y="116378"/>
            <a:ext cx="9905998" cy="856211"/>
          </a:xfrm>
        </p:spPr>
        <p:txBody>
          <a:bodyPr>
            <a:normAutofit/>
          </a:bodyPr>
          <a:lstStyle/>
          <a:p>
            <a:pPr algn="ctr"/>
            <a:r>
              <a:rPr lang="it-IT" sz="1600" dirty="0"/>
              <a:t>Operazioni di aggiunta di una strada in avanti o di lato rispetto alla strada precedente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972590"/>
            <a:ext cx="9368445" cy="5857628"/>
          </a:xfrm>
        </p:spPr>
      </p:pic>
    </p:spTree>
    <p:extLst>
      <p:ext uri="{BB962C8B-B14F-4D97-AF65-F5344CB8AC3E}">
        <p14:creationId xmlns:p14="http://schemas.microsoft.com/office/powerpoint/2010/main" val="1554724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iei Video">
            <a:hlinkClick r:id="" action="ppaction://media"/>
            <a:extLst>
              <a:ext uri="{FF2B5EF4-FFF2-40B4-BE49-F238E27FC236}">
                <a16:creationId xmlns:a16="http://schemas.microsoft.com/office/drawing/2014/main" id="{F66AA172-6BF3-4FC4-AF52-81B8030EE0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4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5A81D9-0151-4085-A963-3146B978E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030" y="746904"/>
            <a:ext cx="9296398" cy="2167585"/>
          </a:xfrm>
        </p:spPr>
        <p:txBody>
          <a:bodyPr/>
          <a:lstStyle/>
          <a:p>
            <a:pPr algn="ctr"/>
            <a:r>
              <a:rPr lang="it-IT" dirty="0"/>
              <a:t>Difficoltà incontrate, Esperienza personale e svolgimento dell’esame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ED9E0F-0ED9-4C10-AB9E-C4E08FA885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0" y="2563629"/>
            <a:ext cx="9906000" cy="3236843"/>
          </a:xfrm>
        </p:spPr>
        <p:txBody>
          <a:bodyPr/>
          <a:lstStyle/>
          <a:p>
            <a:r>
              <a:rPr lang="it-IT" sz="1800" dirty="0"/>
              <a:t>La difficoltà maggiore è stata all’inizio, unreal engine è un software professionale e non è immediato capirne il funzionamento.</a:t>
            </a:r>
          </a:p>
          <a:p>
            <a:r>
              <a:rPr lang="it-IT" sz="1800" dirty="0"/>
              <a:t>tutti i progetti assegnati quest’anno sono diversi (o quasi) tra loro e questo non ha facilitato le cose anche se sicuramente gli studenti degli anni successivi potranno fare riferimento e ricevere qualche ‘dritta’ da noi.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48809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TM03457485[[fn=Rete]]</Template>
  <TotalTime>197</TotalTime>
  <Words>129</Words>
  <Application>Microsoft Office PowerPoint</Application>
  <PresentationFormat>Widescreen</PresentationFormat>
  <Paragraphs>10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Rete</vt:lpstr>
      <vt:lpstr>PROCEDURAL WORLD GENERATION</vt:lpstr>
      <vt:lpstr>Tramite il riquadro evidenziato nel rettangolo rosso posso cambiare alcune variabili che influenzano in modo significativo lo sviluppo dell’algoritmo di generazione</vt:lpstr>
      <vt:lpstr>Length specifica una soglia massima sul numero totale di strade generate seed permette di ottenere una mappa diversa ogni volta che si modifica tale parametro MaxMainpath e MaxSecondaryPath pongono un limite sulla generazione consecutiva dello stesso tipo di strade. Degrees è un valore che permette di specificare il massimo grado di cambio di direzione che una strada può avere nei confronti della precedente. </vt:lpstr>
      <vt:lpstr>Funzionamento delle scelte effettuate dell’algoritmo</vt:lpstr>
      <vt:lpstr>Operazioni di aggiunta di una strada in avanti o di lato rispetto alla strada precedente</vt:lpstr>
      <vt:lpstr>Presentazione standard di PowerPoint</vt:lpstr>
      <vt:lpstr>Difficoltà incontrate, Esperienza personale e svolgimento dell’esame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PROCEDURAL WORLD GENERATION</dc:title>
  <dc:creator>Stefano Sbarbaro</dc:creator>
  <cp:lastModifiedBy>steprapax@gmail.com</cp:lastModifiedBy>
  <cp:revision>17</cp:revision>
  <dcterms:created xsi:type="dcterms:W3CDTF">2018-07-23T20:17:55Z</dcterms:created>
  <dcterms:modified xsi:type="dcterms:W3CDTF">2018-07-25T14:59:16Z</dcterms:modified>
</cp:coreProperties>
</file>

<file path=docProps/thumbnail.jpeg>
</file>